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B72F-EC64-440F-965F-6EA20A7C2D8E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6615B-072A-4C33-8F27-CF7D997F20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615B-072A-4C33-8F27-CF7D997F202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897C-AA3F-49AA-ABBA-1C692C9A3FD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821F-02FE-4A8D-846A-D9452EF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3374"/>
            <a:ext cx="7772400" cy="585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20" y="380999"/>
            <a:ext cx="8057880" cy="61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7140"/>
            <a:ext cx="8305799" cy="624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58" y="304800"/>
            <a:ext cx="8505081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3500"/>
            <a:ext cx="8229600" cy="61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6847"/>
            <a:ext cx="8382000" cy="62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29600" cy="61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26" y="304800"/>
            <a:ext cx="8299174" cy="62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dbevan</dc:creator>
  <cp:lastModifiedBy>user</cp:lastModifiedBy>
  <cp:revision>4</cp:revision>
  <dcterms:created xsi:type="dcterms:W3CDTF">2012-08-28T06:49:20Z</dcterms:created>
  <dcterms:modified xsi:type="dcterms:W3CDTF">2012-09-24T10:27:15Z</dcterms:modified>
</cp:coreProperties>
</file>