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7263-F7D7-42B5-B125-CB66E258961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73C88-2280-4C7B-97B8-CAF055952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Power </a:t>
            </a:r>
            <a:r>
              <a:rPr lang="en-US" dirty="0">
                <a:solidFill>
                  <a:schemeClr val="bg1"/>
                </a:solidFill>
              </a:rPr>
              <a:t>and Authority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Power over individuals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057403"/>
          <a:ext cx="6080760" cy="4267194"/>
        </p:xfrm>
        <a:graphic>
          <a:graphicData uri="http://schemas.openxmlformats.org/drawingml/2006/table">
            <a:tbl>
              <a:tblPr/>
              <a:tblGrid>
                <a:gridCol w="3040380"/>
                <a:gridCol w="3040380"/>
              </a:tblGrid>
              <a:tr h="348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mic Sans MS"/>
                          <a:ea typeface="Calibri"/>
                          <a:cs typeface="Times New Roman"/>
                        </a:rPr>
                        <a:t>Fair use of power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mic Sans MS"/>
                          <a:ea typeface="Calibri"/>
                          <a:cs typeface="Times New Roman"/>
                        </a:rPr>
                        <a:t>Abuse of power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the following table into your notebook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763000" cy="42672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Mr. </a:t>
            </a:r>
            <a:r>
              <a:rPr lang="en-US" dirty="0" smtClean="0">
                <a:latin typeface="Comic Sans MS" pitchFamily="66" charset="0"/>
              </a:rPr>
              <a:t>Robertson </a:t>
            </a:r>
            <a:r>
              <a:rPr lang="en-US" dirty="0">
                <a:latin typeface="Comic Sans MS" pitchFamily="66" charset="0"/>
              </a:rPr>
              <a:t>suspends a student for fighting.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President Obama decides to give every school in America $100,000.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A policeman parks his car in a no parking area.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The Principal of a school leaves early everyday.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A food company using ingredients not fit for humans in their products.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Popular students at CIS ignoring a new student in class.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The captain of a soccer </a:t>
            </a:r>
            <a:r>
              <a:rPr lang="en-US">
                <a:latin typeface="Comic Sans MS" pitchFamily="66" charset="0"/>
              </a:rPr>
              <a:t>team </a:t>
            </a:r>
            <a:r>
              <a:rPr lang="en-US" smtClean="0">
                <a:latin typeface="Comic Sans MS" pitchFamily="66" charset="0"/>
              </a:rPr>
              <a:t>picking </a:t>
            </a:r>
            <a:r>
              <a:rPr lang="en-US" dirty="0">
                <a:latin typeface="Comic Sans MS" pitchFamily="66" charset="0"/>
              </a:rPr>
              <a:t>the best players and not only his friends.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The biggest and strongest student at CIS physically attacking other students.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A teacher who only gives detention to boys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A Prime Minister who uses government money to improve his home.</a:t>
            </a:r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Power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and Authority</a:t>
            </a:r>
            <a:br>
              <a:rPr lang="en-US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Power over individuals</a:t>
            </a: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a partner organize the following statements into your table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Power and Authority Power over individuals </vt:lpstr>
      <vt:lpstr> Power and Authority Power over individuals </vt:lpstr>
    </vt:vector>
  </TitlesOfParts>
  <Company>cisjapan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Power and Authority Power over individuals </dc:title>
  <dc:creator>dbevan</dc:creator>
  <cp:lastModifiedBy>dbevan</cp:lastModifiedBy>
  <cp:revision>11</cp:revision>
  <dcterms:created xsi:type="dcterms:W3CDTF">2011-09-06T23:49:41Z</dcterms:created>
  <dcterms:modified xsi:type="dcterms:W3CDTF">2012-09-06T03:52:24Z</dcterms:modified>
</cp:coreProperties>
</file>