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8D21C-98B3-4F61-90FA-58869B8257D4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8EC48-F765-4A0D-B435-EA6CC0BC1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C9040-70CC-471A-922D-15DB49FA7AF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CF03-B340-4E95-B777-B1C68DBD0D6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BD2B-7693-470D-8C09-C5CB9592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CF03-B340-4E95-B777-B1C68DBD0D6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BD2B-7693-470D-8C09-C5CB9592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CF03-B340-4E95-B777-B1C68DBD0D6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BD2B-7693-470D-8C09-C5CB9592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CF03-B340-4E95-B777-B1C68DBD0D6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BD2B-7693-470D-8C09-C5CB9592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CF03-B340-4E95-B777-B1C68DBD0D6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BD2B-7693-470D-8C09-C5CB9592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CF03-B340-4E95-B777-B1C68DBD0D6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BD2B-7693-470D-8C09-C5CB9592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CF03-B340-4E95-B777-B1C68DBD0D6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BD2B-7693-470D-8C09-C5CB9592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CF03-B340-4E95-B777-B1C68DBD0D6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BD2B-7693-470D-8C09-C5CB9592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CF03-B340-4E95-B777-B1C68DBD0D6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BD2B-7693-470D-8C09-C5CB9592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CF03-B340-4E95-B777-B1C68DBD0D6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BD2B-7693-470D-8C09-C5CB9592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9CF03-B340-4E95-B777-B1C68DBD0D6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9BD2B-7693-470D-8C09-C5CB9592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9CF03-B340-4E95-B777-B1C68DBD0D6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9BD2B-7693-470D-8C09-C5CB95921D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Survival Activity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943600" cy="5257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 list of the things you will need to survive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What problems might you have 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Survival Activity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Problem Solving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Remember the groups of problems you faced as survivors on a desert island</a:t>
            </a:r>
          </a:p>
          <a:p>
            <a:r>
              <a:rPr lang="en-US" dirty="0" smtClean="0"/>
              <a:t>Copy out the table and write down your solutions posed in each column. The first is completed for you</a:t>
            </a:r>
            <a:endParaRPr lang="en-US" dirty="0"/>
          </a:p>
        </p:txBody>
      </p:sp>
      <p:graphicFrame>
        <p:nvGraphicFramePr>
          <p:cNvPr id="5" name="Group 26"/>
          <p:cNvGraphicFramePr>
            <a:graphicFrameLocks noGrp="1"/>
          </p:cNvGraphicFramePr>
          <p:nvPr/>
        </p:nvGraphicFramePr>
        <p:xfrm>
          <a:off x="762000" y="3810000"/>
          <a:ext cx="7620000" cy="1554072"/>
        </p:xfrm>
        <a:graphic>
          <a:graphicData uri="http://schemas.openxmlformats.org/drawingml/2006/table">
            <a:tbl>
              <a:tblPr/>
              <a:tblGrid>
                <a:gridCol w="2540000"/>
                <a:gridCol w="2540000"/>
                <a:gridCol w="2540000"/>
              </a:tblGrid>
              <a:tr h="3655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What to produce?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How to produce?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For whom to produce?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5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Build shelter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Everyone helps using large palm leaves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Everyone shares a shelter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638800"/>
            <a:ext cx="769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Who decides and how they decide the ‘answers’ to these questions in an economy is referred to as the economic system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6"/>
          <p:cNvGraphicFramePr>
            <a:graphicFrameLocks noGrp="1"/>
          </p:cNvGraphicFramePr>
          <p:nvPr/>
        </p:nvGraphicFramePr>
        <p:xfrm>
          <a:off x="381000" y="1371598"/>
          <a:ext cx="8305800" cy="5105403"/>
        </p:xfrm>
        <a:graphic>
          <a:graphicData uri="http://schemas.openxmlformats.org/drawingml/2006/table">
            <a:tbl>
              <a:tblPr/>
              <a:tblGrid>
                <a:gridCol w="2768600"/>
                <a:gridCol w="2768600"/>
                <a:gridCol w="2768600"/>
              </a:tblGrid>
              <a:tr h="7539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What to produce?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How to produce?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For whom to produce?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1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Build shelter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Everyone helps using large palm leaves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Everyone shares a shelter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8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8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8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85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618" marB="456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Problem Solving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Needs vs. Wants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Needs = </a:t>
            </a:r>
            <a:r>
              <a:rPr lang="en-GB" dirty="0" smtClean="0"/>
              <a:t>things that are essential to </a:t>
            </a:r>
            <a:r>
              <a:rPr lang="en-GB" dirty="0" smtClean="0"/>
              <a:t>survival, without them we would </a:t>
            </a:r>
            <a:r>
              <a:rPr lang="en-GB" i="1" u="sng" dirty="0" smtClean="0"/>
              <a:t>die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en-US" dirty="0" smtClean="0"/>
              <a:t>he </a:t>
            </a:r>
            <a:r>
              <a:rPr lang="en-US" dirty="0" smtClean="0"/>
              <a:t>stuff people WANT because it make us feel GOOD!</a:t>
            </a:r>
          </a:p>
          <a:p>
            <a:r>
              <a:rPr lang="en-US" i="1" smtClean="0"/>
              <a:t>Haircuts</a:t>
            </a:r>
            <a:r>
              <a:rPr lang="en-US" i="1" dirty="0" smtClean="0"/>
              <a:t>, cars, toothbrushes, TVs, movies, happiness, shoes, </a:t>
            </a:r>
            <a:r>
              <a:rPr lang="en-US" i="1" dirty="0" smtClean="0"/>
              <a:t>vacations, friendship</a:t>
            </a:r>
            <a:r>
              <a:rPr lang="en-US" i="1" dirty="0" smtClean="0"/>
              <a:t>, hamburgers, love, jewelry, education, air (to </a:t>
            </a:r>
            <a:r>
              <a:rPr lang="en-US" i="1" dirty="0" smtClean="0"/>
              <a:t>breathe, fresh </a:t>
            </a:r>
            <a:r>
              <a:rPr lang="en-US" i="1" dirty="0" smtClean="0"/>
              <a:t>water, public transportation, sunshine, etc...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206</Words>
  <Application>Microsoft Office PowerPoint</Application>
  <PresentationFormat>On-screen Show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Survival Activity</vt:lpstr>
      <vt:lpstr>Survival Activity</vt:lpstr>
      <vt:lpstr>Problem Solving</vt:lpstr>
      <vt:lpstr>Problem Solving</vt:lpstr>
      <vt:lpstr>Needs vs. Wants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Survival Activity</dc:title>
  <dc:creator>dbevan</dc:creator>
  <cp:lastModifiedBy>dbevan</cp:lastModifiedBy>
  <cp:revision>6</cp:revision>
  <dcterms:created xsi:type="dcterms:W3CDTF">2012-10-09T04:03:35Z</dcterms:created>
  <dcterms:modified xsi:type="dcterms:W3CDTF">2012-10-10T04:27:26Z</dcterms:modified>
</cp:coreProperties>
</file>